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nva Sans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4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lize Swanepoel" userId="e6de56b18dba25aa" providerId="LiveId" clId="{A32D57F0-7190-484D-86CA-1301F9F2CC81}"/>
    <pc:docChg chg="modSld">
      <pc:chgData name="Marelize Swanepoel" userId="e6de56b18dba25aa" providerId="LiveId" clId="{A32D57F0-7190-484D-86CA-1301F9F2CC81}" dt="2025-05-10T10:58:50.800" v="11" actId="14100"/>
      <pc:docMkLst>
        <pc:docMk/>
      </pc:docMkLst>
      <pc:sldChg chg="modSp mod">
        <pc:chgData name="Marelize Swanepoel" userId="e6de56b18dba25aa" providerId="LiveId" clId="{A32D57F0-7190-484D-86CA-1301F9F2CC81}" dt="2025-05-10T10:57:49.919" v="0" actId="14100"/>
        <pc:sldMkLst>
          <pc:docMk/>
          <pc:sldMk cId="0" sldId="256"/>
        </pc:sldMkLst>
        <pc:spChg chg="mod">
          <ac:chgData name="Marelize Swanepoel" userId="e6de56b18dba25aa" providerId="LiveId" clId="{A32D57F0-7190-484D-86CA-1301F9F2CC81}" dt="2025-05-10T10:57:49.919" v="0" actId="14100"/>
          <ac:spMkLst>
            <pc:docMk/>
            <pc:sldMk cId="0" sldId="256"/>
            <ac:spMk id="5" creationId="{00000000-0000-0000-0000-000000000000}"/>
          </ac:spMkLst>
        </pc:spChg>
      </pc:sldChg>
      <pc:sldChg chg="modSp mod">
        <pc:chgData name="Marelize Swanepoel" userId="e6de56b18dba25aa" providerId="LiveId" clId="{A32D57F0-7190-484D-86CA-1301F9F2CC81}" dt="2025-05-10T10:57:57.805" v="1" actId="14100"/>
        <pc:sldMkLst>
          <pc:docMk/>
          <pc:sldMk cId="0" sldId="258"/>
        </pc:sldMkLst>
        <pc:spChg chg="mod">
          <ac:chgData name="Marelize Swanepoel" userId="e6de56b18dba25aa" providerId="LiveId" clId="{A32D57F0-7190-484D-86CA-1301F9F2CC81}" dt="2025-05-10T10:57:57.805" v="1" actId="14100"/>
          <ac:spMkLst>
            <pc:docMk/>
            <pc:sldMk cId="0" sldId="258"/>
            <ac:spMk id="54" creationId="{00000000-0000-0000-0000-000000000000}"/>
          </ac:spMkLst>
        </pc:spChg>
      </pc:sldChg>
      <pc:sldChg chg="modSp mod">
        <pc:chgData name="Marelize Swanepoel" userId="e6de56b18dba25aa" providerId="LiveId" clId="{A32D57F0-7190-484D-86CA-1301F9F2CC81}" dt="2025-05-10T10:58:22.638" v="6" actId="1076"/>
        <pc:sldMkLst>
          <pc:docMk/>
          <pc:sldMk cId="0" sldId="259"/>
        </pc:sldMkLst>
        <pc:spChg chg="mod">
          <ac:chgData name="Marelize Swanepoel" userId="e6de56b18dba25aa" providerId="LiveId" clId="{A32D57F0-7190-484D-86CA-1301F9F2CC81}" dt="2025-05-10T10:58:19.374" v="5" actId="14100"/>
          <ac:spMkLst>
            <pc:docMk/>
            <pc:sldMk cId="0" sldId="259"/>
            <ac:spMk id="2" creationId="{00000000-0000-0000-0000-000000000000}"/>
          </ac:spMkLst>
        </pc:spChg>
        <pc:spChg chg="mod">
          <ac:chgData name="Marelize Swanepoel" userId="e6de56b18dba25aa" providerId="LiveId" clId="{A32D57F0-7190-484D-86CA-1301F9F2CC81}" dt="2025-05-10T10:58:05.142" v="2" actId="14100"/>
          <ac:spMkLst>
            <pc:docMk/>
            <pc:sldMk cId="0" sldId="259"/>
            <ac:spMk id="10" creationId="{00000000-0000-0000-0000-000000000000}"/>
          </ac:spMkLst>
        </pc:spChg>
        <pc:spChg chg="mod">
          <ac:chgData name="Marelize Swanepoel" userId="e6de56b18dba25aa" providerId="LiveId" clId="{A32D57F0-7190-484D-86CA-1301F9F2CC81}" dt="2025-05-10T10:58:22.638" v="6" actId="1076"/>
          <ac:spMkLst>
            <pc:docMk/>
            <pc:sldMk cId="0" sldId="259"/>
            <ac:spMk id="11" creationId="{00000000-0000-0000-0000-000000000000}"/>
          </ac:spMkLst>
        </pc:spChg>
      </pc:sldChg>
      <pc:sldChg chg="modSp mod">
        <pc:chgData name="Marelize Swanepoel" userId="e6de56b18dba25aa" providerId="LiveId" clId="{A32D57F0-7190-484D-86CA-1301F9F2CC81}" dt="2025-05-10T10:58:27.827" v="7" actId="14100"/>
        <pc:sldMkLst>
          <pc:docMk/>
          <pc:sldMk cId="0" sldId="260"/>
        </pc:sldMkLst>
        <pc:spChg chg="mod">
          <ac:chgData name="Marelize Swanepoel" userId="e6de56b18dba25aa" providerId="LiveId" clId="{A32D57F0-7190-484D-86CA-1301F9F2CC81}" dt="2025-05-10T10:58:27.827" v="7" actId="14100"/>
          <ac:spMkLst>
            <pc:docMk/>
            <pc:sldMk cId="0" sldId="260"/>
            <ac:spMk id="2" creationId="{00000000-0000-0000-0000-000000000000}"/>
          </ac:spMkLst>
        </pc:spChg>
      </pc:sldChg>
      <pc:sldChg chg="modSp mod">
        <pc:chgData name="Marelize Swanepoel" userId="e6de56b18dba25aa" providerId="LiveId" clId="{A32D57F0-7190-484D-86CA-1301F9F2CC81}" dt="2025-05-10T10:58:33.067" v="8" actId="14100"/>
        <pc:sldMkLst>
          <pc:docMk/>
          <pc:sldMk cId="0" sldId="261"/>
        </pc:sldMkLst>
        <pc:spChg chg="mod">
          <ac:chgData name="Marelize Swanepoel" userId="e6de56b18dba25aa" providerId="LiveId" clId="{A32D57F0-7190-484D-86CA-1301F9F2CC81}" dt="2025-05-10T10:58:33.067" v="8" actId="14100"/>
          <ac:spMkLst>
            <pc:docMk/>
            <pc:sldMk cId="0" sldId="261"/>
            <ac:spMk id="2" creationId="{00000000-0000-0000-0000-000000000000}"/>
          </ac:spMkLst>
        </pc:spChg>
      </pc:sldChg>
      <pc:sldChg chg="modSp mod">
        <pc:chgData name="Marelize Swanepoel" userId="e6de56b18dba25aa" providerId="LiveId" clId="{A32D57F0-7190-484D-86CA-1301F9F2CC81}" dt="2025-05-10T10:58:42.014" v="10" actId="14100"/>
        <pc:sldMkLst>
          <pc:docMk/>
          <pc:sldMk cId="0" sldId="262"/>
        </pc:sldMkLst>
        <pc:spChg chg="mod">
          <ac:chgData name="Marelize Swanepoel" userId="e6de56b18dba25aa" providerId="LiveId" clId="{A32D57F0-7190-484D-86CA-1301F9F2CC81}" dt="2025-05-10T10:58:42.014" v="10" actId="14100"/>
          <ac:spMkLst>
            <pc:docMk/>
            <pc:sldMk cId="0" sldId="262"/>
            <ac:spMk id="10" creationId="{00000000-0000-0000-0000-000000000000}"/>
          </ac:spMkLst>
        </pc:spChg>
        <pc:spChg chg="mod">
          <ac:chgData name="Marelize Swanepoel" userId="e6de56b18dba25aa" providerId="LiveId" clId="{A32D57F0-7190-484D-86CA-1301F9F2CC81}" dt="2025-05-10T10:58:39.600" v="9" actId="14100"/>
          <ac:spMkLst>
            <pc:docMk/>
            <pc:sldMk cId="0" sldId="262"/>
            <ac:spMk id="12" creationId="{00000000-0000-0000-0000-000000000000}"/>
          </ac:spMkLst>
        </pc:spChg>
      </pc:sldChg>
      <pc:sldChg chg="modSp mod">
        <pc:chgData name="Marelize Swanepoel" userId="e6de56b18dba25aa" providerId="LiveId" clId="{A32D57F0-7190-484D-86CA-1301F9F2CC81}" dt="2025-05-10T10:58:50.800" v="11" actId="14100"/>
        <pc:sldMkLst>
          <pc:docMk/>
          <pc:sldMk cId="0" sldId="266"/>
        </pc:sldMkLst>
        <pc:spChg chg="mod">
          <ac:chgData name="Marelize Swanepoel" userId="e6de56b18dba25aa" providerId="LiveId" clId="{A32D57F0-7190-484D-86CA-1301F9F2CC81}" dt="2025-05-10T10:58:50.800" v="11" actId="14100"/>
          <ac:spMkLst>
            <pc:docMk/>
            <pc:sldMk cId="0" sldId="266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5182" y="-147190"/>
            <a:ext cx="18701560" cy="10554346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300610" y="15557"/>
            <a:ext cx="7315200" cy="1234440"/>
          </a:xfrm>
          <a:custGeom>
            <a:avLst/>
            <a:gdLst/>
            <a:ahLst/>
            <a:cxnLst/>
            <a:rect l="l" t="t" r="r" b="b"/>
            <a:pathLst>
              <a:path w="7315200" h="1234440">
                <a:moveTo>
                  <a:pt x="0" y="0"/>
                </a:moveTo>
                <a:lnTo>
                  <a:pt x="7315200" y="0"/>
                </a:lnTo>
                <a:lnTo>
                  <a:pt x="7315200" y="1234440"/>
                </a:lnTo>
                <a:lnTo>
                  <a:pt x="0" y="1234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4" name="Freeform 4"/>
          <p:cNvSpPr/>
          <p:nvPr/>
        </p:nvSpPr>
        <p:spPr>
          <a:xfrm>
            <a:off x="-1988491" y="3191586"/>
            <a:ext cx="13600399" cy="4080120"/>
          </a:xfrm>
          <a:custGeom>
            <a:avLst/>
            <a:gdLst/>
            <a:ahLst/>
            <a:cxnLst/>
            <a:rect l="l" t="t" r="r" b="b"/>
            <a:pathLst>
              <a:path w="13600399" h="4080120">
                <a:moveTo>
                  <a:pt x="0" y="0"/>
                </a:moveTo>
                <a:lnTo>
                  <a:pt x="13600399" y="0"/>
                </a:lnTo>
                <a:lnTo>
                  <a:pt x="13600399" y="4080120"/>
                </a:lnTo>
                <a:lnTo>
                  <a:pt x="0" y="4080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5" name="TextBox 5"/>
          <p:cNvSpPr txBox="1"/>
          <p:nvPr/>
        </p:nvSpPr>
        <p:spPr>
          <a:xfrm>
            <a:off x="1381701" y="4153846"/>
            <a:ext cx="8981499" cy="1246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78"/>
              </a:lnSpc>
            </a:pPr>
            <a:r>
              <a:rPr lang="en-US" sz="7342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GOEIE LUI MENSE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15216" y="141605"/>
            <a:ext cx="725756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Letterkunde: Gedig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0968" y="5324340"/>
            <a:ext cx="5358665" cy="72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422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Johan van Eeden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4539" y="9191625"/>
            <a:ext cx="8025879" cy="58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</a:pPr>
            <a:r>
              <a:rPr lang="en-US" sz="340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Goed, beter ... Afrikaans Bladsy 14 - 15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3440" y="359856"/>
            <a:ext cx="12041121" cy="6396845"/>
          </a:xfrm>
          <a:custGeom>
            <a:avLst/>
            <a:gdLst/>
            <a:ahLst/>
            <a:cxnLst/>
            <a:rect l="l" t="t" r="r" b="b"/>
            <a:pathLst>
              <a:path w="12041121" h="6396845">
                <a:moveTo>
                  <a:pt x="0" y="0"/>
                </a:moveTo>
                <a:lnTo>
                  <a:pt x="12041120" y="0"/>
                </a:lnTo>
                <a:lnTo>
                  <a:pt x="12041120" y="6396846"/>
                </a:lnTo>
                <a:lnTo>
                  <a:pt x="0" y="639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1028700" y="7431302"/>
            <a:ext cx="16230600" cy="129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55"/>
              </a:lnSpc>
            </a:pPr>
            <a:r>
              <a:rPr lang="en-US" sz="761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Beantwoord die vrae in jou boek.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48526"/>
            <a:ext cx="14829792" cy="8805189"/>
            <a:chOff x="0" y="0"/>
            <a:chExt cx="19773056" cy="117402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73056" cy="3707448"/>
            </a:xfrm>
            <a:custGeom>
              <a:avLst/>
              <a:gdLst/>
              <a:ahLst/>
              <a:cxnLst/>
              <a:rect l="l" t="t" r="r" b="b"/>
              <a:pathLst>
                <a:path w="19773056" h="3707448">
                  <a:moveTo>
                    <a:pt x="0" y="0"/>
                  </a:moveTo>
                  <a:lnTo>
                    <a:pt x="19773056" y="0"/>
                  </a:lnTo>
                  <a:lnTo>
                    <a:pt x="19773056" y="3707448"/>
                  </a:lnTo>
                  <a:lnTo>
                    <a:pt x="0" y="3707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3707448"/>
              <a:ext cx="19773056" cy="8032804"/>
            </a:xfrm>
            <a:custGeom>
              <a:avLst/>
              <a:gdLst/>
              <a:ahLst/>
              <a:cxnLst/>
              <a:rect l="l" t="t" r="r" b="b"/>
              <a:pathLst>
                <a:path w="19773056" h="8032804">
                  <a:moveTo>
                    <a:pt x="0" y="0"/>
                  </a:moveTo>
                  <a:lnTo>
                    <a:pt x="19773056" y="0"/>
                  </a:lnTo>
                  <a:lnTo>
                    <a:pt x="19773056" y="8032804"/>
                  </a:lnTo>
                  <a:lnTo>
                    <a:pt x="0" y="8032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4844"/>
            <a:ext cx="5676900" cy="813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6"/>
              </a:lnSpc>
            </a:pPr>
            <a:r>
              <a:rPr lang="en-US" sz="471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MEMORANDUM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1786" y="1580213"/>
            <a:ext cx="9945047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Om vir hulle kos gaar te maak.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1786" y="3000708"/>
            <a:ext cx="1457121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Mense het nou ‘n stoof waarmee kos gaargemaak word.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1786" y="4838651"/>
            <a:ext cx="9945047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“hoef jy nie ‘n posduif op te lei”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1786" y="6255971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 een linkerklik van jou muis op ‘n rekenaar.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1786" y="7673290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Yskas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1786" y="9182100"/>
            <a:ext cx="14106741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Appels, pere, piesangs, lemoene (eie antwoord x 2)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8647" y="210855"/>
            <a:ext cx="13710608" cy="9871637"/>
          </a:xfrm>
          <a:custGeom>
            <a:avLst/>
            <a:gdLst/>
            <a:ahLst/>
            <a:cxnLst/>
            <a:rect l="l" t="t" r="r" b="b"/>
            <a:pathLst>
              <a:path w="13710608" h="9871637">
                <a:moveTo>
                  <a:pt x="0" y="0"/>
                </a:moveTo>
                <a:lnTo>
                  <a:pt x="13710608" y="0"/>
                </a:lnTo>
                <a:lnTo>
                  <a:pt x="13710608" y="9871637"/>
                </a:lnTo>
                <a:lnTo>
                  <a:pt x="0" y="987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1421786" y="1295379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Waar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21786" y="2651646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“in die yskas om later daarvan te onthou”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21786" y="4011815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stoof, rekenaar, yskas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1786" y="5371985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 versreëls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1786" y="6590392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abcb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1786" y="7950562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Gebroke rym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1786" y="9310731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“Te danke aan ons lui mense”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9459" y="2191372"/>
            <a:ext cx="17249081" cy="6597774"/>
          </a:xfrm>
          <a:custGeom>
            <a:avLst/>
            <a:gdLst/>
            <a:ahLst/>
            <a:cxnLst/>
            <a:rect l="l" t="t" r="r" b="b"/>
            <a:pathLst>
              <a:path w="17249081" h="6597774">
                <a:moveTo>
                  <a:pt x="0" y="0"/>
                </a:moveTo>
                <a:lnTo>
                  <a:pt x="17249082" y="0"/>
                </a:lnTo>
                <a:lnTo>
                  <a:pt x="17249082" y="6597774"/>
                </a:lnTo>
                <a:lnTo>
                  <a:pt x="0" y="659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4404206" y="3710649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lazy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404206" y="4562354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04206" y="5414059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switch 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04206" y="6972348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left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04206" y="6117003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homing pigeon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04206" y="7827692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message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50543" y="3710649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cold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50543" y="4558714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meat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50543" y="5414059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refrigerator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50543" y="6117003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found out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50543" y="6972348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occurs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50543" y="7827692"/>
            <a:ext cx="411124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remember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7514" y="523984"/>
            <a:ext cx="7553854" cy="9454714"/>
          </a:xfrm>
          <a:custGeom>
            <a:avLst/>
            <a:gdLst/>
            <a:ahLst/>
            <a:cxnLst/>
            <a:rect l="l" t="t" r="r" b="b"/>
            <a:pathLst>
              <a:path w="7553854" h="9454714">
                <a:moveTo>
                  <a:pt x="0" y="0"/>
                </a:moveTo>
                <a:lnTo>
                  <a:pt x="7553854" y="0"/>
                </a:lnTo>
                <a:lnTo>
                  <a:pt x="7553854" y="9454714"/>
                </a:lnTo>
                <a:lnTo>
                  <a:pt x="0" y="9454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Freeform 3"/>
          <p:cNvSpPr/>
          <p:nvPr/>
        </p:nvSpPr>
        <p:spPr>
          <a:xfrm>
            <a:off x="3652333" y="1378841"/>
            <a:ext cx="439105" cy="1857751"/>
          </a:xfrm>
          <a:custGeom>
            <a:avLst/>
            <a:gdLst/>
            <a:ahLst/>
            <a:cxnLst/>
            <a:rect l="l" t="t" r="r" b="b"/>
            <a:pathLst>
              <a:path w="439105" h="1857751">
                <a:moveTo>
                  <a:pt x="0" y="0"/>
                </a:moveTo>
                <a:lnTo>
                  <a:pt x="439105" y="0"/>
                </a:lnTo>
                <a:lnTo>
                  <a:pt x="439105" y="1857751"/>
                </a:lnTo>
                <a:lnTo>
                  <a:pt x="0" y="185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4" name="Freeform 4"/>
          <p:cNvSpPr/>
          <p:nvPr/>
        </p:nvSpPr>
        <p:spPr>
          <a:xfrm>
            <a:off x="3652333" y="3541795"/>
            <a:ext cx="439105" cy="1857751"/>
          </a:xfrm>
          <a:custGeom>
            <a:avLst/>
            <a:gdLst/>
            <a:ahLst/>
            <a:cxnLst/>
            <a:rect l="l" t="t" r="r" b="b"/>
            <a:pathLst>
              <a:path w="439105" h="1857751">
                <a:moveTo>
                  <a:pt x="0" y="0"/>
                </a:moveTo>
                <a:lnTo>
                  <a:pt x="439105" y="0"/>
                </a:lnTo>
                <a:lnTo>
                  <a:pt x="439105" y="1857751"/>
                </a:lnTo>
                <a:lnTo>
                  <a:pt x="0" y="185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5" name="Freeform 5"/>
          <p:cNvSpPr/>
          <p:nvPr/>
        </p:nvSpPr>
        <p:spPr>
          <a:xfrm>
            <a:off x="3652333" y="5556606"/>
            <a:ext cx="439105" cy="1857751"/>
          </a:xfrm>
          <a:custGeom>
            <a:avLst/>
            <a:gdLst/>
            <a:ahLst/>
            <a:cxnLst/>
            <a:rect l="l" t="t" r="r" b="b"/>
            <a:pathLst>
              <a:path w="439105" h="1857751">
                <a:moveTo>
                  <a:pt x="0" y="0"/>
                </a:moveTo>
                <a:lnTo>
                  <a:pt x="439105" y="0"/>
                </a:lnTo>
                <a:lnTo>
                  <a:pt x="439105" y="1857751"/>
                </a:lnTo>
                <a:lnTo>
                  <a:pt x="0" y="185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6" name="Freeform 6"/>
          <p:cNvSpPr/>
          <p:nvPr/>
        </p:nvSpPr>
        <p:spPr>
          <a:xfrm>
            <a:off x="3652333" y="7718155"/>
            <a:ext cx="439105" cy="1857751"/>
          </a:xfrm>
          <a:custGeom>
            <a:avLst/>
            <a:gdLst/>
            <a:ahLst/>
            <a:cxnLst/>
            <a:rect l="l" t="t" r="r" b="b"/>
            <a:pathLst>
              <a:path w="439105" h="1857751">
                <a:moveTo>
                  <a:pt x="0" y="0"/>
                </a:moveTo>
                <a:lnTo>
                  <a:pt x="439105" y="0"/>
                </a:lnTo>
                <a:lnTo>
                  <a:pt x="439105" y="1857752"/>
                </a:lnTo>
                <a:lnTo>
                  <a:pt x="0" y="1857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grpSp>
        <p:nvGrpSpPr>
          <p:cNvPr id="7" name="Group 7"/>
          <p:cNvGrpSpPr/>
          <p:nvPr/>
        </p:nvGrpSpPr>
        <p:grpSpPr>
          <a:xfrm>
            <a:off x="1315974" y="2307716"/>
            <a:ext cx="2127041" cy="727061"/>
            <a:chOff x="0" y="0"/>
            <a:chExt cx="2836055" cy="9694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36055" cy="969415"/>
            </a:xfrm>
            <a:custGeom>
              <a:avLst/>
              <a:gdLst/>
              <a:ahLst/>
              <a:cxnLst/>
              <a:rect l="l" t="t" r="r" b="b"/>
              <a:pathLst>
                <a:path w="2836055" h="969415">
                  <a:moveTo>
                    <a:pt x="0" y="0"/>
                  </a:moveTo>
                  <a:lnTo>
                    <a:pt x="2836055" y="0"/>
                  </a:lnTo>
                  <a:lnTo>
                    <a:pt x="2836055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94174" y="13489"/>
              <a:ext cx="2343031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Kwatryn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1336" y="4359519"/>
            <a:ext cx="2127041" cy="727061"/>
            <a:chOff x="0" y="0"/>
            <a:chExt cx="2836055" cy="9694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6055" cy="969415"/>
            </a:xfrm>
            <a:custGeom>
              <a:avLst/>
              <a:gdLst/>
              <a:ahLst/>
              <a:cxnLst/>
              <a:rect l="l" t="t" r="r" b="b"/>
              <a:pathLst>
                <a:path w="2836055" h="969415">
                  <a:moveTo>
                    <a:pt x="0" y="0"/>
                  </a:moveTo>
                  <a:lnTo>
                    <a:pt x="2836055" y="0"/>
                  </a:lnTo>
                  <a:lnTo>
                    <a:pt x="2836055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94174" y="13489"/>
              <a:ext cx="2343031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Kwatryn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15974" y="6485481"/>
            <a:ext cx="2127041" cy="727061"/>
            <a:chOff x="0" y="0"/>
            <a:chExt cx="2836055" cy="96941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836055" cy="969415"/>
            </a:xfrm>
            <a:custGeom>
              <a:avLst/>
              <a:gdLst/>
              <a:ahLst/>
              <a:cxnLst/>
              <a:rect l="l" t="t" r="r" b="b"/>
              <a:pathLst>
                <a:path w="2836055" h="969415">
                  <a:moveTo>
                    <a:pt x="0" y="0"/>
                  </a:moveTo>
                  <a:lnTo>
                    <a:pt x="2836055" y="0"/>
                  </a:lnTo>
                  <a:lnTo>
                    <a:pt x="2836055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94174" y="13489"/>
              <a:ext cx="2343031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Kwatryn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07702" y="8647031"/>
            <a:ext cx="2127041" cy="727061"/>
            <a:chOff x="0" y="0"/>
            <a:chExt cx="2836055" cy="96941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36055" cy="969415"/>
            </a:xfrm>
            <a:custGeom>
              <a:avLst/>
              <a:gdLst/>
              <a:ahLst/>
              <a:cxnLst/>
              <a:rect l="l" t="t" r="r" b="b"/>
              <a:pathLst>
                <a:path w="2836055" h="969415">
                  <a:moveTo>
                    <a:pt x="0" y="0"/>
                  </a:moveTo>
                  <a:lnTo>
                    <a:pt x="2836055" y="0"/>
                  </a:lnTo>
                  <a:lnTo>
                    <a:pt x="2836055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94174" y="13489"/>
              <a:ext cx="2343031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Kwatryn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646890" y="1297043"/>
            <a:ext cx="4612608" cy="695100"/>
            <a:chOff x="0" y="0"/>
            <a:chExt cx="1214843" cy="1830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14843" cy="183072"/>
            </a:xfrm>
            <a:custGeom>
              <a:avLst/>
              <a:gdLst/>
              <a:ahLst/>
              <a:cxnLst/>
              <a:rect l="l" t="t" r="r" b="b"/>
              <a:pathLst>
                <a:path w="1214843" h="183072">
                  <a:moveTo>
                    <a:pt x="85600" y="0"/>
                  </a:moveTo>
                  <a:lnTo>
                    <a:pt x="1129244" y="0"/>
                  </a:lnTo>
                  <a:cubicBezTo>
                    <a:pt x="1176519" y="0"/>
                    <a:pt x="1214843" y="38324"/>
                    <a:pt x="1214843" y="85600"/>
                  </a:cubicBezTo>
                  <a:lnTo>
                    <a:pt x="1214843" y="97472"/>
                  </a:lnTo>
                  <a:cubicBezTo>
                    <a:pt x="1214843" y="120174"/>
                    <a:pt x="1205825" y="141947"/>
                    <a:pt x="1189772" y="158000"/>
                  </a:cubicBezTo>
                  <a:cubicBezTo>
                    <a:pt x="1173719" y="174053"/>
                    <a:pt x="1151946" y="183072"/>
                    <a:pt x="1129244" y="183072"/>
                  </a:cubicBezTo>
                  <a:lnTo>
                    <a:pt x="85600" y="183072"/>
                  </a:lnTo>
                  <a:cubicBezTo>
                    <a:pt x="62897" y="183072"/>
                    <a:pt x="41125" y="174053"/>
                    <a:pt x="25072" y="158000"/>
                  </a:cubicBezTo>
                  <a:cubicBezTo>
                    <a:pt x="9019" y="141947"/>
                    <a:pt x="0" y="120174"/>
                    <a:pt x="0" y="97472"/>
                  </a:cubicBezTo>
                  <a:lnTo>
                    <a:pt x="0" y="85600"/>
                  </a:lnTo>
                  <a:cubicBezTo>
                    <a:pt x="0" y="62897"/>
                    <a:pt x="9019" y="41125"/>
                    <a:pt x="25072" y="25072"/>
                  </a:cubicBezTo>
                  <a:cubicBezTo>
                    <a:pt x="41125" y="9019"/>
                    <a:pt x="62897" y="0"/>
                    <a:pt x="856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214843" cy="221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646890" y="3377306"/>
            <a:ext cx="4612608" cy="695100"/>
            <a:chOff x="0" y="0"/>
            <a:chExt cx="1214843" cy="18307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14843" cy="183072"/>
            </a:xfrm>
            <a:custGeom>
              <a:avLst/>
              <a:gdLst/>
              <a:ahLst/>
              <a:cxnLst/>
              <a:rect l="l" t="t" r="r" b="b"/>
              <a:pathLst>
                <a:path w="1214843" h="183072">
                  <a:moveTo>
                    <a:pt x="85600" y="0"/>
                  </a:moveTo>
                  <a:lnTo>
                    <a:pt x="1129244" y="0"/>
                  </a:lnTo>
                  <a:cubicBezTo>
                    <a:pt x="1176519" y="0"/>
                    <a:pt x="1214843" y="38324"/>
                    <a:pt x="1214843" y="85600"/>
                  </a:cubicBezTo>
                  <a:lnTo>
                    <a:pt x="1214843" y="97472"/>
                  </a:lnTo>
                  <a:cubicBezTo>
                    <a:pt x="1214843" y="120174"/>
                    <a:pt x="1205825" y="141947"/>
                    <a:pt x="1189772" y="158000"/>
                  </a:cubicBezTo>
                  <a:cubicBezTo>
                    <a:pt x="1173719" y="174053"/>
                    <a:pt x="1151946" y="183072"/>
                    <a:pt x="1129244" y="183072"/>
                  </a:cubicBezTo>
                  <a:lnTo>
                    <a:pt x="85600" y="183072"/>
                  </a:lnTo>
                  <a:cubicBezTo>
                    <a:pt x="62897" y="183072"/>
                    <a:pt x="41125" y="174053"/>
                    <a:pt x="25072" y="158000"/>
                  </a:cubicBezTo>
                  <a:cubicBezTo>
                    <a:pt x="9019" y="141947"/>
                    <a:pt x="0" y="120174"/>
                    <a:pt x="0" y="97472"/>
                  </a:cubicBezTo>
                  <a:lnTo>
                    <a:pt x="0" y="85600"/>
                  </a:lnTo>
                  <a:cubicBezTo>
                    <a:pt x="0" y="62897"/>
                    <a:pt x="9019" y="41125"/>
                    <a:pt x="25072" y="25072"/>
                  </a:cubicBezTo>
                  <a:cubicBezTo>
                    <a:pt x="41125" y="9019"/>
                    <a:pt x="62897" y="0"/>
                    <a:pt x="856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214843" cy="221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646890" y="5457568"/>
            <a:ext cx="4612608" cy="695100"/>
            <a:chOff x="0" y="0"/>
            <a:chExt cx="1214843" cy="1830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14843" cy="183072"/>
            </a:xfrm>
            <a:custGeom>
              <a:avLst/>
              <a:gdLst/>
              <a:ahLst/>
              <a:cxnLst/>
              <a:rect l="l" t="t" r="r" b="b"/>
              <a:pathLst>
                <a:path w="1214843" h="183072">
                  <a:moveTo>
                    <a:pt x="85600" y="0"/>
                  </a:moveTo>
                  <a:lnTo>
                    <a:pt x="1129244" y="0"/>
                  </a:lnTo>
                  <a:cubicBezTo>
                    <a:pt x="1176519" y="0"/>
                    <a:pt x="1214843" y="38324"/>
                    <a:pt x="1214843" y="85600"/>
                  </a:cubicBezTo>
                  <a:lnTo>
                    <a:pt x="1214843" y="97472"/>
                  </a:lnTo>
                  <a:cubicBezTo>
                    <a:pt x="1214843" y="120174"/>
                    <a:pt x="1205825" y="141947"/>
                    <a:pt x="1189772" y="158000"/>
                  </a:cubicBezTo>
                  <a:cubicBezTo>
                    <a:pt x="1173719" y="174053"/>
                    <a:pt x="1151946" y="183072"/>
                    <a:pt x="1129244" y="183072"/>
                  </a:cubicBezTo>
                  <a:lnTo>
                    <a:pt x="85600" y="183072"/>
                  </a:lnTo>
                  <a:cubicBezTo>
                    <a:pt x="62897" y="183072"/>
                    <a:pt x="41125" y="174053"/>
                    <a:pt x="25072" y="158000"/>
                  </a:cubicBezTo>
                  <a:cubicBezTo>
                    <a:pt x="9019" y="141947"/>
                    <a:pt x="0" y="120174"/>
                    <a:pt x="0" y="97472"/>
                  </a:cubicBezTo>
                  <a:lnTo>
                    <a:pt x="0" y="85600"/>
                  </a:lnTo>
                  <a:cubicBezTo>
                    <a:pt x="0" y="62897"/>
                    <a:pt x="9019" y="41125"/>
                    <a:pt x="25072" y="25072"/>
                  </a:cubicBezTo>
                  <a:cubicBezTo>
                    <a:pt x="41125" y="9019"/>
                    <a:pt x="62897" y="0"/>
                    <a:pt x="856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214843" cy="221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646890" y="7533793"/>
            <a:ext cx="4612608" cy="695100"/>
            <a:chOff x="0" y="0"/>
            <a:chExt cx="1214843" cy="18307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14843" cy="183072"/>
            </a:xfrm>
            <a:custGeom>
              <a:avLst/>
              <a:gdLst/>
              <a:ahLst/>
              <a:cxnLst/>
              <a:rect l="l" t="t" r="r" b="b"/>
              <a:pathLst>
                <a:path w="1214843" h="183072">
                  <a:moveTo>
                    <a:pt x="85600" y="0"/>
                  </a:moveTo>
                  <a:lnTo>
                    <a:pt x="1129244" y="0"/>
                  </a:lnTo>
                  <a:cubicBezTo>
                    <a:pt x="1176519" y="0"/>
                    <a:pt x="1214843" y="38324"/>
                    <a:pt x="1214843" y="85600"/>
                  </a:cubicBezTo>
                  <a:lnTo>
                    <a:pt x="1214843" y="97472"/>
                  </a:lnTo>
                  <a:cubicBezTo>
                    <a:pt x="1214843" y="120174"/>
                    <a:pt x="1205825" y="141947"/>
                    <a:pt x="1189772" y="158000"/>
                  </a:cubicBezTo>
                  <a:cubicBezTo>
                    <a:pt x="1173719" y="174053"/>
                    <a:pt x="1151946" y="183072"/>
                    <a:pt x="1129244" y="183072"/>
                  </a:cubicBezTo>
                  <a:lnTo>
                    <a:pt x="85600" y="183072"/>
                  </a:lnTo>
                  <a:cubicBezTo>
                    <a:pt x="62897" y="183072"/>
                    <a:pt x="41125" y="174053"/>
                    <a:pt x="25072" y="158000"/>
                  </a:cubicBezTo>
                  <a:cubicBezTo>
                    <a:pt x="9019" y="141947"/>
                    <a:pt x="0" y="120174"/>
                    <a:pt x="0" y="97472"/>
                  </a:cubicBezTo>
                  <a:lnTo>
                    <a:pt x="0" y="85600"/>
                  </a:lnTo>
                  <a:cubicBezTo>
                    <a:pt x="0" y="62897"/>
                    <a:pt x="9019" y="41125"/>
                    <a:pt x="25072" y="25072"/>
                  </a:cubicBezTo>
                  <a:cubicBezTo>
                    <a:pt x="41125" y="9019"/>
                    <a:pt x="62897" y="0"/>
                    <a:pt x="856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214843" cy="221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921576" y="402039"/>
            <a:ext cx="3609343" cy="976802"/>
            <a:chOff x="0" y="0"/>
            <a:chExt cx="950609" cy="25726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50609" cy="257265"/>
            </a:xfrm>
            <a:custGeom>
              <a:avLst/>
              <a:gdLst/>
              <a:ahLst/>
              <a:cxnLst/>
              <a:rect l="l" t="t" r="r" b="b"/>
              <a:pathLst>
                <a:path w="950609" h="257265">
                  <a:moveTo>
                    <a:pt x="109393" y="0"/>
                  </a:moveTo>
                  <a:lnTo>
                    <a:pt x="841215" y="0"/>
                  </a:lnTo>
                  <a:cubicBezTo>
                    <a:pt x="901632" y="0"/>
                    <a:pt x="950609" y="48977"/>
                    <a:pt x="950609" y="109393"/>
                  </a:cubicBezTo>
                  <a:lnTo>
                    <a:pt x="950609" y="147871"/>
                  </a:lnTo>
                  <a:cubicBezTo>
                    <a:pt x="950609" y="208288"/>
                    <a:pt x="901632" y="257265"/>
                    <a:pt x="841215" y="257265"/>
                  </a:cubicBezTo>
                  <a:lnTo>
                    <a:pt x="109393" y="257265"/>
                  </a:lnTo>
                  <a:cubicBezTo>
                    <a:pt x="48977" y="257265"/>
                    <a:pt x="0" y="208288"/>
                    <a:pt x="0" y="147871"/>
                  </a:cubicBezTo>
                  <a:lnTo>
                    <a:pt x="0" y="109393"/>
                  </a:lnTo>
                  <a:cubicBezTo>
                    <a:pt x="0" y="48977"/>
                    <a:pt x="48977" y="0"/>
                    <a:pt x="1093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950609" cy="314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b="1">
                  <a:solidFill>
                    <a:srgbClr val="FF794A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HERHALING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111770" y="1437228"/>
            <a:ext cx="2029598" cy="175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111770" y="3500838"/>
            <a:ext cx="2029598" cy="175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811948" y="5614993"/>
            <a:ext cx="2029598" cy="175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 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811948" y="7679820"/>
            <a:ext cx="2029598" cy="175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3961782" y="3377306"/>
            <a:ext cx="3297518" cy="727061"/>
            <a:chOff x="0" y="0"/>
            <a:chExt cx="4396691" cy="96941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396691" cy="969415"/>
            </a:xfrm>
            <a:custGeom>
              <a:avLst/>
              <a:gdLst/>
              <a:ahLst/>
              <a:cxnLst/>
              <a:rect l="l" t="t" r="r" b="b"/>
              <a:pathLst>
                <a:path w="4396691" h="969415">
                  <a:moveTo>
                    <a:pt x="0" y="0"/>
                  </a:moveTo>
                  <a:lnTo>
                    <a:pt x="4396691" y="0"/>
                  </a:lnTo>
                  <a:lnTo>
                    <a:pt x="4396691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7514" b="-27514"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456053" y="13489"/>
              <a:ext cx="3632363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16 versreëls</a:t>
              </a:r>
            </a:p>
          </p:txBody>
        </p:sp>
      </p:grpSp>
      <p:sp>
        <p:nvSpPr>
          <p:cNvPr id="41" name="AutoShape 41"/>
          <p:cNvSpPr/>
          <p:nvPr/>
        </p:nvSpPr>
        <p:spPr>
          <a:xfrm>
            <a:off x="7738579" y="9420797"/>
            <a:ext cx="2073370" cy="9525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42" name="AutoShape 42"/>
          <p:cNvSpPr/>
          <p:nvPr/>
        </p:nvSpPr>
        <p:spPr>
          <a:xfrm>
            <a:off x="7364638" y="3184205"/>
            <a:ext cx="902938" cy="3525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43" name="AutoShape 43"/>
          <p:cNvSpPr/>
          <p:nvPr/>
        </p:nvSpPr>
        <p:spPr>
          <a:xfrm>
            <a:off x="8908843" y="2305954"/>
            <a:ext cx="902938" cy="3525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44" name="AutoShape 44"/>
          <p:cNvSpPr/>
          <p:nvPr/>
        </p:nvSpPr>
        <p:spPr>
          <a:xfrm>
            <a:off x="9545041" y="7365495"/>
            <a:ext cx="1032997" cy="1762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45" name="AutoShape 45"/>
          <p:cNvSpPr/>
          <p:nvPr/>
        </p:nvSpPr>
        <p:spPr>
          <a:xfrm>
            <a:off x="8641935" y="6528343"/>
            <a:ext cx="902938" cy="3525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46" name="AutoShape 46"/>
          <p:cNvSpPr/>
          <p:nvPr/>
        </p:nvSpPr>
        <p:spPr>
          <a:xfrm>
            <a:off x="8692531" y="4414189"/>
            <a:ext cx="852343" cy="56481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47" name="AutoShape 47"/>
          <p:cNvSpPr/>
          <p:nvPr/>
        </p:nvSpPr>
        <p:spPr>
          <a:xfrm>
            <a:off x="8482671" y="5250703"/>
            <a:ext cx="629098" cy="638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48" name="Freeform 48"/>
          <p:cNvSpPr/>
          <p:nvPr/>
        </p:nvSpPr>
        <p:spPr>
          <a:xfrm>
            <a:off x="13961782" y="5727074"/>
            <a:ext cx="3725485" cy="4251624"/>
          </a:xfrm>
          <a:custGeom>
            <a:avLst/>
            <a:gdLst/>
            <a:ahLst/>
            <a:cxnLst/>
            <a:rect l="l" t="t" r="r" b="b"/>
            <a:pathLst>
              <a:path w="3725485" h="4251624">
                <a:moveTo>
                  <a:pt x="0" y="0"/>
                </a:moveTo>
                <a:lnTo>
                  <a:pt x="3725486" y="0"/>
                </a:lnTo>
                <a:lnTo>
                  <a:pt x="3725486" y="4251624"/>
                </a:lnTo>
                <a:lnTo>
                  <a:pt x="0" y="42516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49" name="TextBox 49"/>
          <p:cNvSpPr txBox="1"/>
          <p:nvPr/>
        </p:nvSpPr>
        <p:spPr>
          <a:xfrm>
            <a:off x="1407702" y="1600370"/>
            <a:ext cx="2035313" cy="707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1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99633" y="3648656"/>
            <a:ext cx="2051452" cy="707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90681" y="5778135"/>
            <a:ext cx="2069355" cy="707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3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82341" y="7939684"/>
            <a:ext cx="2086036" cy="707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4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4257673" y="1559804"/>
            <a:ext cx="3001627" cy="87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Gebroke rymskema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901191" y="2480383"/>
            <a:ext cx="3001626" cy="70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 dirty="0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 </a:t>
            </a:r>
            <a:r>
              <a:rPr lang="en-US" sz="4198" b="1" dirty="0" err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strofes</a:t>
            </a:r>
            <a:endParaRPr lang="en-US" sz="4198" b="1" dirty="0">
              <a:solidFill>
                <a:srgbClr val="00BF6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5" name="AutoShape 55"/>
          <p:cNvSpPr/>
          <p:nvPr/>
        </p:nvSpPr>
        <p:spPr>
          <a:xfrm>
            <a:off x="6953391" y="8642268"/>
            <a:ext cx="1529280" cy="4762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4533" y="2712463"/>
            <a:ext cx="10185067" cy="4660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danke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lui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mense</a:t>
            </a:r>
            <a:endParaRPr lang="en-US" sz="4018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hoef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jy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nie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meer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die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vuur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u="sng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</a:t>
            </a:r>
            <a:r>
              <a:rPr lang="en-US" sz="4018" b="1" u="sng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stook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Jy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kan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maar net die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stoof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u="sng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aanskakel</a:t>
            </a:r>
            <a:endParaRPr lang="en-US" sz="4018" b="1" u="sng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so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jou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kossies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u="sng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kook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231621" y="3039610"/>
            <a:ext cx="7455194" cy="825153"/>
            <a:chOff x="0" y="0"/>
            <a:chExt cx="1963508" cy="21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3508" cy="217324"/>
            </a:xfrm>
            <a:custGeom>
              <a:avLst/>
              <a:gdLst/>
              <a:ahLst/>
              <a:cxnLst/>
              <a:rect l="l" t="t" r="r" b="b"/>
              <a:pathLst>
                <a:path w="1963508" h="217324">
                  <a:moveTo>
                    <a:pt x="52961" y="0"/>
                  </a:moveTo>
                  <a:lnTo>
                    <a:pt x="1910547" y="0"/>
                  </a:lnTo>
                  <a:cubicBezTo>
                    <a:pt x="1939796" y="0"/>
                    <a:pt x="1963508" y="23712"/>
                    <a:pt x="1963508" y="52961"/>
                  </a:cubicBezTo>
                  <a:lnTo>
                    <a:pt x="1963508" y="164363"/>
                  </a:lnTo>
                  <a:cubicBezTo>
                    <a:pt x="1963508" y="193613"/>
                    <a:pt x="1939796" y="217324"/>
                    <a:pt x="1910547" y="217324"/>
                  </a:cubicBezTo>
                  <a:lnTo>
                    <a:pt x="52961" y="217324"/>
                  </a:lnTo>
                  <a:cubicBezTo>
                    <a:pt x="23712" y="217324"/>
                    <a:pt x="0" y="193613"/>
                    <a:pt x="0" y="164363"/>
                  </a:cubicBezTo>
                  <a:lnTo>
                    <a:pt x="0" y="52961"/>
                  </a:lnTo>
                  <a:cubicBezTo>
                    <a:pt x="0" y="23712"/>
                    <a:pt x="23712" y="0"/>
                    <a:pt x="529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63508" cy="255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292024" y="6916280"/>
            <a:ext cx="3793637" cy="2140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</a:ln>
        </p:spPr>
      </p:pic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12517851" y="1613732"/>
            <a:ext cx="2278646" cy="399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</a:ln>
        </p:spPr>
      </p:pic>
      <p:sp>
        <p:nvSpPr>
          <p:cNvPr id="8" name="TextBox 8"/>
          <p:cNvSpPr txBox="1"/>
          <p:nvPr/>
        </p:nvSpPr>
        <p:spPr>
          <a:xfrm>
            <a:off x="13782656" y="349247"/>
            <a:ext cx="34766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43544" y="6247441"/>
            <a:ext cx="238400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gaarmaak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97215" y="4038445"/>
            <a:ext cx="259162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aan</a:t>
            </a:r>
            <a:r>
              <a:rPr lang="en-US" sz="2924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924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</a:t>
            </a:r>
            <a:r>
              <a:rPr lang="en-US" sz="2924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steek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5160324"/>
            <a:ext cx="182482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aansit</a:t>
            </a:r>
            <a:endParaRPr lang="en-US" sz="2924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10776416" y="3612544"/>
            <a:ext cx="1741435" cy="63916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af-ZA"/>
          </a:p>
        </p:txBody>
      </p:sp>
      <p:sp>
        <p:nvSpPr>
          <p:cNvPr id="13" name="AutoShape 13"/>
          <p:cNvSpPr/>
          <p:nvPr/>
        </p:nvSpPr>
        <p:spPr>
          <a:xfrm>
            <a:off x="10264692" y="6314116"/>
            <a:ext cx="924151" cy="60216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4532" y="2712463"/>
            <a:ext cx="8889667" cy="4660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danke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lui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mense</a:t>
            </a:r>
            <a:endParaRPr lang="en-US" sz="4018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hoef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jy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nie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‘n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posduif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u="sng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 lei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Een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linkerklik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van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jou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muis</a:t>
            </a:r>
            <a:endParaRPr lang="en-US" sz="4018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hulle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sal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jou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boodskap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kry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231621" y="3039610"/>
            <a:ext cx="7455194" cy="825153"/>
            <a:chOff x="0" y="0"/>
            <a:chExt cx="1963508" cy="21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3508" cy="217324"/>
            </a:xfrm>
            <a:custGeom>
              <a:avLst/>
              <a:gdLst/>
              <a:ahLst/>
              <a:cxnLst/>
              <a:rect l="l" t="t" r="r" b="b"/>
              <a:pathLst>
                <a:path w="1963508" h="217324">
                  <a:moveTo>
                    <a:pt x="52961" y="0"/>
                  </a:moveTo>
                  <a:lnTo>
                    <a:pt x="1910547" y="0"/>
                  </a:lnTo>
                  <a:cubicBezTo>
                    <a:pt x="1939796" y="0"/>
                    <a:pt x="1963508" y="23712"/>
                    <a:pt x="1963508" y="52961"/>
                  </a:cubicBezTo>
                  <a:lnTo>
                    <a:pt x="1963508" y="164363"/>
                  </a:lnTo>
                  <a:cubicBezTo>
                    <a:pt x="1963508" y="193613"/>
                    <a:pt x="1939796" y="217324"/>
                    <a:pt x="1910547" y="217324"/>
                  </a:cubicBezTo>
                  <a:lnTo>
                    <a:pt x="52961" y="217324"/>
                  </a:lnTo>
                  <a:cubicBezTo>
                    <a:pt x="23712" y="217324"/>
                    <a:pt x="0" y="193613"/>
                    <a:pt x="0" y="164363"/>
                  </a:cubicBezTo>
                  <a:lnTo>
                    <a:pt x="0" y="52961"/>
                  </a:lnTo>
                  <a:cubicBezTo>
                    <a:pt x="0" y="23712"/>
                    <a:pt x="23712" y="0"/>
                    <a:pt x="529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63508" cy="255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57752" y="1760609"/>
            <a:ext cx="2259764" cy="3228235"/>
          </a:xfrm>
          <a:prstGeom prst="rect">
            <a:avLst/>
          </a:prstGeom>
        </p:spPr>
      </p:pic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431085" y="6549404"/>
            <a:ext cx="5089893" cy="2872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</a:ln>
        </p:spPr>
      </p:pic>
      <p:sp>
        <p:nvSpPr>
          <p:cNvPr id="8" name="Freeform 8"/>
          <p:cNvSpPr/>
          <p:nvPr/>
        </p:nvSpPr>
        <p:spPr>
          <a:xfrm>
            <a:off x="14313567" y="4552186"/>
            <a:ext cx="2414822" cy="2414822"/>
          </a:xfrm>
          <a:custGeom>
            <a:avLst/>
            <a:gdLst/>
            <a:ahLst/>
            <a:cxnLst/>
            <a:rect l="l" t="t" r="r" b="b"/>
            <a:pathLst>
              <a:path w="2414822" h="2414822">
                <a:moveTo>
                  <a:pt x="0" y="0"/>
                </a:moveTo>
                <a:lnTo>
                  <a:pt x="2414822" y="0"/>
                </a:lnTo>
                <a:lnTo>
                  <a:pt x="2414822" y="2414822"/>
                </a:lnTo>
                <a:lnTo>
                  <a:pt x="0" y="24148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9" name="TextBox 9"/>
          <p:cNvSpPr txBox="1"/>
          <p:nvPr/>
        </p:nvSpPr>
        <p:spPr>
          <a:xfrm>
            <a:off x="13768861" y="349247"/>
            <a:ext cx="350423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77068" y="4001287"/>
            <a:ext cx="1166932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 leer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49599"/>
            <a:ext cx="11505365" cy="4660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danke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lui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mense</a:t>
            </a:r>
            <a:endParaRPr lang="en-US" sz="4018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word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jou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koeldrank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koud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gehou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Die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vrugte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vars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vleis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rooi</a:t>
            </a:r>
            <a:endParaRPr lang="en-US" sz="4018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12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in die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yskas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om later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daarvan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onthou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47315" y="2976746"/>
            <a:ext cx="7455194" cy="825153"/>
            <a:chOff x="0" y="0"/>
            <a:chExt cx="1963508" cy="21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3508" cy="217324"/>
            </a:xfrm>
            <a:custGeom>
              <a:avLst/>
              <a:gdLst/>
              <a:ahLst/>
              <a:cxnLst/>
              <a:rect l="l" t="t" r="r" b="b"/>
              <a:pathLst>
                <a:path w="1963508" h="217324">
                  <a:moveTo>
                    <a:pt x="52961" y="0"/>
                  </a:moveTo>
                  <a:lnTo>
                    <a:pt x="1910547" y="0"/>
                  </a:lnTo>
                  <a:cubicBezTo>
                    <a:pt x="1939796" y="0"/>
                    <a:pt x="1963508" y="23712"/>
                    <a:pt x="1963508" y="52961"/>
                  </a:cubicBezTo>
                  <a:lnTo>
                    <a:pt x="1963508" y="164363"/>
                  </a:lnTo>
                  <a:cubicBezTo>
                    <a:pt x="1963508" y="193613"/>
                    <a:pt x="1939796" y="217324"/>
                    <a:pt x="1910547" y="217324"/>
                  </a:cubicBezTo>
                  <a:lnTo>
                    <a:pt x="52961" y="217324"/>
                  </a:lnTo>
                  <a:cubicBezTo>
                    <a:pt x="23712" y="217324"/>
                    <a:pt x="0" y="193613"/>
                    <a:pt x="0" y="164363"/>
                  </a:cubicBezTo>
                  <a:lnTo>
                    <a:pt x="0" y="52961"/>
                  </a:lnTo>
                  <a:cubicBezTo>
                    <a:pt x="0" y="23712"/>
                    <a:pt x="23712" y="0"/>
                    <a:pt x="529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63508" cy="255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153093" y="3106799"/>
            <a:ext cx="5915625" cy="5590266"/>
          </a:xfrm>
          <a:custGeom>
            <a:avLst/>
            <a:gdLst/>
            <a:ahLst/>
            <a:cxnLst/>
            <a:rect l="l" t="t" r="r" b="b"/>
            <a:pathLst>
              <a:path w="5915625" h="5590266">
                <a:moveTo>
                  <a:pt x="0" y="0"/>
                </a:moveTo>
                <a:lnTo>
                  <a:pt x="5915625" y="0"/>
                </a:lnTo>
                <a:lnTo>
                  <a:pt x="5915625" y="5590266"/>
                </a:lnTo>
                <a:lnTo>
                  <a:pt x="0" y="5590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7" name="Freeform 7"/>
          <p:cNvSpPr/>
          <p:nvPr/>
        </p:nvSpPr>
        <p:spPr>
          <a:xfrm>
            <a:off x="15520978" y="4516682"/>
            <a:ext cx="358535" cy="943513"/>
          </a:xfrm>
          <a:custGeom>
            <a:avLst/>
            <a:gdLst/>
            <a:ahLst/>
            <a:cxnLst/>
            <a:rect l="l" t="t" r="r" b="b"/>
            <a:pathLst>
              <a:path w="358535" h="943513">
                <a:moveTo>
                  <a:pt x="0" y="0"/>
                </a:moveTo>
                <a:lnTo>
                  <a:pt x="358535" y="0"/>
                </a:lnTo>
                <a:lnTo>
                  <a:pt x="358535" y="943514"/>
                </a:lnTo>
                <a:lnTo>
                  <a:pt x="0" y="943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8" name="Freeform 8"/>
          <p:cNvSpPr/>
          <p:nvPr/>
        </p:nvSpPr>
        <p:spPr>
          <a:xfrm>
            <a:off x="15879513" y="4516682"/>
            <a:ext cx="358535" cy="943513"/>
          </a:xfrm>
          <a:custGeom>
            <a:avLst/>
            <a:gdLst/>
            <a:ahLst/>
            <a:cxnLst/>
            <a:rect l="l" t="t" r="r" b="b"/>
            <a:pathLst>
              <a:path w="358535" h="943513">
                <a:moveTo>
                  <a:pt x="0" y="0"/>
                </a:moveTo>
                <a:lnTo>
                  <a:pt x="358535" y="0"/>
                </a:lnTo>
                <a:lnTo>
                  <a:pt x="358535" y="943514"/>
                </a:lnTo>
                <a:lnTo>
                  <a:pt x="0" y="943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9" name="Freeform 9"/>
          <p:cNvSpPr/>
          <p:nvPr/>
        </p:nvSpPr>
        <p:spPr>
          <a:xfrm>
            <a:off x="16238048" y="4516682"/>
            <a:ext cx="358535" cy="943513"/>
          </a:xfrm>
          <a:custGeom>
            <a:avLst/>
            <a:gdLst/>
            <a:ahLst/>
            <a:cxnLst/>
            <a:rect l="l" t="t" r="r" b="b"/>
            <a:pathLst>
              <a:path w="358535" h="943513">
                <a:moveTo>
                  <a:pt x="0" y="0"/>
                </a:moveTo>
                <a:lnTo>
                  <a:pt x="358535" y="0"/>
                </a:lnTo>
                <a:lnTo>
                  <a:pt x="358535" y="943514"/>
                </a:lnTo>
                <a:lnTo>
                  <a:pt x="0" y="943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0" name="Freeform 10"/>
          <p:cNvSpPr/>
          <p:nvPr/>
        </p:nvSpPr>
        <p:spPr>
          <a:xfrm>
            <a:off x="16596583" y="4516682"/>
            <a:ext cx="358535" cy="943513"/>
          </a:xfrm>
          <a:custGeom>
            <a:avLst/>
            <a:gdLst/>
            <a:ahLst/>
            <a:cxnLst/>
            <a:rect l="l" t="t" r="r" b="b"/>
            <a:pathLst>
              <a:path w="358535" h="943513">
                <a:moveTo>
                  <a:pt x="0" y="0"/>
                </a:moveTo>
                <a:lnTo>
                  <a:pt x="358535" y="0"/>
                </a:lnTo>
                <a:lnTo>
                  <a:pt x="358535" y="943514"/>
                </a:lnTo>
                <a:lnTo>
                  <a:pt x="0" y="943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1" name="Freeform 11"/>
          <p:cNvSpPr/>
          <p:nvPr/>
        </p:nvSpPr>
        <p:spPr>
          <a:xfrm>
            <a:off x="15417565" y="6887090"/>
            <a:ext cx="461948" cy="1090434"/>
          </a:xfrm>
          <a:custGeom>
            <a:avLst/>
            <a:gdLst/>
            <a:ahLst/>
            <a:cxnLst/>
            <a:rect l="l" t="t" r="r" b="b"/>
            <a:pathLst>
              <a:path w="461948" h="1090434">
                <a:moveTo>
                  <a:pt x="0" y="0"/>
                </a:moveTo>
                <a:lnTo>
                  <a:pt x="461948" y="0"/>
                </a:lnTo>
                <a:lnTo>
                  <a:pt x="461948" y="1090435"/>
                </a:lnTo>
                <a:lnTo>
                  <a:pt x="0" y="1090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2" name="Freeform 12"/>
          <p:cNvSpPr/>
          <p:nvPr/>
        </p:nvSpPr>
        <p:spPr>
          <a:xfrm>
            <a:off x="16238048" y="6887090"/>
            <a:ext cx="461948" cy="1090434"/>
          </a:xfrm>
          <a:custGeom>
            <a:avLst/>
            <a:gdLst/>
            <a:ahLst/>
            <a:cxnLst/>
            <a:rect l="l" t="t" r="r" b="b"/>
            <a:pathLst>
              <a:path w="461948" h="1090434">
                <a:moveTo>
                  <a:pt x="0" y="0"/>
                </a:moveTo>
                <a:lnTo>
                  <a:pt x="461948" y="0"/>
                </a:lnTo>
                <a:lnTo>
                  <a:pt x="461948" y="1090435"/>
                </a:lnTo>
                <a:lnTo>
                  <a:pt x="0" y="1090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3" name="Freeform 13"/>
          <p:cNvSpPr/>
          <p:nvPr/>
        </p:nvSpPr>
        <p:spPr>
          <a:xfrm>
            <a:off x="16775851" y="6887090"/>
            <a:ext cx="461948" cy="1090434"/>
          </a:xfrm>
          <a:custGeom>
            <a:avLst/>
            <a:gdLst/>
            <a:ahLst/>
            <a:cxnLst/>
            <a:rect l="l" t="t" r="r" b="b"/>
            <a:pathLst>
              <a:path w="461948" h="1090434">
                <a:moveTo>
                  <a:pt x="0" y="0"/>
                </a:moveTo>
                <a:lnTo>
                  <a:pt x="461947" y="0"/>
                </a:lnTo>
                <a:lnTo>
                  <a:pt x="461947" y="1090435"/>
                </a:lnTo>
                <a:lnTo>
                  <a:pt x="0" y="1090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4" name="Freeform 14"/>
          <p:cNvSpPr/>
          <p:nvPr/>
        </p:nvSpPr>
        <p:spPr>
          <a:xfrm>
            <a:off x="12408326" y="5827128"/>
            <a:ext cx="1214857" cy="1059962"/>
          </a:xfrm>
          <a:custGeom>
            <a:avLst/>
            <a:gdLst/>
            <a:ahLst/>
            <a:cxnLst/>
            <a:rect l="l" t="t" r="r" b="b"/>
            <a:pathLst>
              <a:path w="1214857" h="1059962">
                <a:moveTo>
                  <a:pt x="0" y="0"/>
                </a:moveTo>
                <a:lnTo>
                  <a:pt x="1214856" y="0"/>
                </a:lnTo>
                <a:lnTo>
                  <a:pt x="1214856" y="1059962"/>
                </a:lnTo>
                <a:lnTo>
                  <a:pt x="0" y="1059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5" name="Freeform 15"/>
          <p:cNvSpPr/>
          <p:nvPr/>
        </p:nvSpPr>
        <p:spPr>
          <a:xfrm>
            <a:off x="13623182" y="5990770"/>
            <a:ext cx="1089118" cy="732680"/>
          </a:xfrm>
          <a:custGeom>
            <a:avLst/>
            <a:gdLst/>
            <a:ahLst/>
            <a:cxnLst/>
            <a:rect l="l" t="t" r="r" b="b"/>
            <a:pathLst>
              <a:path w="1089118" h="732680">
                <a:moveTo>
                  <a:pt x="0" y="0"/>
                </a:moveTo>
                <a:lnTo>
                  <a:pt x="1089119" y="0"/>
                </a:lnTo>
                <a:lnTo>
                  <a:pt x="1089119" y="732679"/>
                </a:lnTo>
                <a:lnTo>
                  <a:pt x="0" y="7326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6" name="Freeform 16"/>
          <p:cNvSpPr/>
          <p:nvPr/>
        </p:nvSpPr>
        <p:spPr>
          <a:xfrm>
            <a:off x="12510494" y="7197449"/>
            <a:ext cx="1243011" cy="918275"/>
          </a:xfrm>
          <a:custGeom>
            <a:avLst/>
            <a:gdLst/>
            <a:ahLst/>
            <a:cxnLst/>
            <a:rect l="l" t="t" r="r" b="b"/>
            <a:pathLst>
              <a:path w="1243011" h="918275">
                <a:moveTo>
                  <a:pt x="0" y="0"/>
                </a:moveTo>
                <a:lnTo>
                  <a:pt x="1243012" y="0"/>
                </a:lnTo>
                <a:lnTo>
                  <a:pt x="1243012" y="918275"/>
                </a:lnTo>
                <a:lnTo>
                  <a:pt x="0" y="9182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7" name="Freeform 17"/>
          <p:cNvSpPr/>
          <p:nvPr/>
        </p:nvSpPr>
        <p:spPr>
          <a:xfrm>
            <a:off x="13482881" y="3553675"/>
            <a:ext cx="1323721" cy="963007"/>
          </a:xfrm>
          <a:custGeom>
            <a:avLst/>
            <a:gdLst/>
            <a:ahLst/>
            <a:cxnLst/>
            <a:rect l="l" t="t" r="r" b="b"/>
            <a:pathLst>
              <a:path w="1323721" h="963007">
                <a:moveTo>
                  <a:pt x="0" y="0"/>
                </a:moveTo>
                <a:lnTo>
                  <a:pt x="1323722" y="0"/>
                </a:lnTo>
                <a:lnTo>
                  <a:pt x="1323722" y="963007"/>
                </a:lnTo>
                <a:lnTo>
                  <a:pt x="0" y="9630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8" name="TextBox 18"/>
          <p:cNvSpPr txBox="1"/>
          <p:nvPr/>
        </p:nvSpPr>
        <p:spPr>
          <a:xfrm>
            <a:off x="13753506" y="349247"/>
            <a:ext cx="35349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4533" y="2712463"/>
            <a:ext cx="10597753" cy="466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13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Te danke aan ons lui mense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14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is baie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goed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al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uitgevind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So indien ek, volgens jou,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lui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voorkom -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onthou ek is môre se wonderkind.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510306" y="3039610"/>
            <a:ext cx="7455194" cy="825153"/>
            <a:chOff x="0" y="0"/>
            <a:chExt cx="1963508" cy="2173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3508" cy="217324"/>
            </a:xfrm>
            <a:custGeom>
              <a:avLst/>
              <a:gdLst/>
              <a:ahLst/>
              <a:cxnLst/>
              <a:rect l="l" t="t" r="r" b="b"/>
              <a:pathLst>
                <a:path w="1963508" h="217324">
                  <a:moveTo>
                    <a:pt x="52961" y="0"/>
                  </a:moveTo>
                  <a:lnTo>
                    <a:pt x="1910547" y="0"/>
                  </a:lnTo>
                  <a:cubicBezTo>
                    <a:pt x="1939796" y="0"/>
                    <a:pt x="1963508" y="23712"/>
                    <a:pt x="1963508" y="52961"/>
                  </a:cubicBezTo>
                  <a:lnTo>
                    <a:pt x="1963508" y="164363"/>
                  </a:lnTo>
                  <a:cubicBezTo>
                    <a:pt x="1963508" y="193613"/>
                    <a:pt x="1939796" y="217324"/>
                    <a:pt x="1910547" y="217324"/>
                  </a:cubicBezTo>
                  <a:lnTo>
                    <a:pt x="52961" y="217324"/>
                  </a:lnTo>
                  <a:cubicBezTo>
                    <a:pt x="23712" y="217324"/>
                    <a:pt x="0" y="193613"/>
                    <a:pt x="0" y="164363"/>
                  </a:cubicBezTo>
                  <a:lnTo>
                    <a:pt x="0" y="52961"/>
                  </a:lnTo>
                  <a:cubicBezTo>
                    <a:pt x="0" y="23712"/>
                    <a:pt x="23712" y="0"/>
                    <a:pt x="529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rnd">
              <a:solidFill>
                <a:srgbClr val="FF794A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63508" cy="255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06802" y="482597"/>
            <a:ext cx="1737213" cy="1954670"/>
          </a:xfrm>
          <a:custGeom>
            <a:avLst/>
            <a:gdLst/>
            <a:ahLst/>
            <a:cxnLst/>
            <a:rect l="l" t="t" r="r" b="b"/>
            <a:pathLst>
              <a:path w="1737213" h="1954670">
                <a:moveTo>
                  <a:pt x="0" y="0"/>
                </a:moveTo>
                <a:lnTo>
                  <a:pt x="1737213" y="0"/>
                </a:lnTo>
                <a:lnTo>
                  <a:pt x="1737213" y="1954670"/>
                </a:lnTo>
                <a:lnTo>
                  <a:pt x="0" y="1954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7" name="Freeform 7"/>
          <p:cNvSpPr/>
          <p:nvPr/>
        </p:nvSpPr>
        <p:spPr>
          <a:xfrm>
            <a:off x="3265264" y="482597"/>
            <a:ext cx="2464738" cy="1761168"/>
          </a:xfrm>
          <a:custGeom>
            <a:avLst/>
            <a:gdLst/>
            <a:ahLst/>
            <a:cxnLst/>
            <a:rect l="l" t="t" r="r" b="b"/>
            <a:pathLst>
              <a:path w="2464738" h="1761168">
                <a:moveTo>
                  <a:pt x="0" y="0"/>
                </a:moveTo>
                <a:lnTo>
                  <a:pt x="2464738" y="0"/>
                </a:lnTo>
                <a:lnTo>
                  <a:pt x="2464738" y="1761167"/>
                </a:lnTo>
                <a:lnTo>
                  <a:pt x="0" y="1761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8" name="Freeform 8"/>
          <p:cNvSpPr/>
          <p:nvPr/>
        </p:nvSpPr>
        <p:spPr>
          <a:xfrm>
            <a:off x="6262517" y="179271"/>
            <a:ext cx="1781785" cy="2367820"/>
          </a:xfrm>
          <a:custGeom>
            <a:avLst/>
            <a:gdLst/>
            <a:ahLst/>
            <a:cxnLst/>
            <a:rect l="l" t="t" r="r" b="b"/>
            <a:pathLst>
              <a:path w="1781785" h="2367820">
                <a:moveTo>
                  <a:pt x="0" y="0"/>
                </a:moveTo>
                <a:lnTo>
                  <a:pt x="1781785" y="0"/>
                </a:lnTo>
                <a:lnTo>
                  <a:pt x="1781785" y="2367820"/>
                </a:lnTo>
                <a:lnTo>
                  <a:pt x="0" y="23678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9" name="TextBox 9"/>
          <p:cNvSpPr txBox="1"/>
          <p:nvPr/>
        </p:nvSpPr>
        <p:spPr>
          <a:xfrm>
            <a:off x="13739300" y="349247"/>
            <a:ext cx="3563355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1128" y="4019866"/>
            <a:ext cx="186968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invented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5153025"/>
            <a:ext cx="718899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lazy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98350" y="4019866"/>
            <a:ext cx="237865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stuff/things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94422"/>
            <a:ext cx="13134637" cy="7798691"/>
            <a:chOff x="0" y="0"/>
            <a:chExt cx="17512849" cy="10398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2849" cy="3283659"/>
            </a:xfrm>
            <a:custGeom>
              <a:avLst/>
              <a:gdLst/>
              <a:ahLst/>
              <a:cxnLst/>
              <a:rect l="l" t="t" r="r" b="b"/>
              <a:pathLst>
                <a:path w="17512849" h="3283659">
                  <a:moveTo>
                    <a:pt x="0" y="0"/>
                  </a:moveTo>
                  <a:lnTo>
                    <a:pt x="17512849" y="0"/>
                  </a:lnTo>
                  <a:lnTo>
                    <a:pt x="17512849" y="3283659"/>
                  </a:lnTo>
                  <a:lnTo>
                    <a:pt x="0" y="3283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3283659"/>
              <a:ext cx="17512849" cy="7114595"/>
            </a:xfrm>
            <a:custGeom>
              <a:avLst/>
              <a:gdLst/>
              <a:ahLst/>
              <a:cxnLst/>
              <a:rect l="l" t="t" r="r" b="b"/>
              <a:pathLst>
                <a:path w="17512849" h="7114595">
                  <a:moveTo>
                    <a:pt x="0" y="0"/>
                  </a:moveTo>
                  <a:lnTo>
                    <a:pt x="17512849" y="0"/>
                  </a:lnTo>
                  <a:lnTo>
                    <a:pt x="17512849" y="7114595"/>
                  </a:lnTo>
                  <a:lnTo>
                    <a:pt x="0" y="7114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4844"/>
            <a:ext cx="8003284" cy="813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6"/>
              </a:lnSpc>
            </a:pPr>
            <a:r>
              <a:rPr lang="en-US" sz="471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Kom ons lees deur die vrae: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8647" y="210855"/>
            <a:ext cx="13710608" cy="9871637"/>
          </a:xfrm>
          <a:custGeom>
            <a:avLst/>
            <a:gdLst/>
            <a:ahLst/>
            <a:cxnLst/>
            <a:rect l="l" t="t" r="r" b="b"/>
            <a:pathLst>
              <a:path w="13710608" h="9871637">
                <a:moveTo>
                  <a:pt x="0" y="0"/>
                </a:moveTo>
                <a:lnTo>
                  <a:pt x="13710608" y="0"/>
                </a:lnTo>
                <a:lnTo>
                  <a:pt x="13710608" y="9871637"/>
                </a:lnTo>
                <a:lnTo>
                  <a:pt x="0" y="98716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314</Words>
  <Application>Microsoft Office PowerPoint</Application>
  <PresentationFormat>Custom</PresentationFormat>
  <Paragraphs>87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Graad 8 gedig: GOEIE LUI MENSE</dc:title>
  <cp:lastModifiedBy>Marelize Swanepoel</cp:lastModifiedBy>
  <cp:revision>1</cp:revision>
  <dcterms:created xsi:type="dcterms:W3CDTF">2006-08-16T00:00:00Z</dcterms:created>
  <dcterms:modified xsi:type="dcterms:W3CDTF">2025-05-10T10:58:56Z</dcterms:modified>
  <dc:identifier>DAGckokpnEU</dc:identifier>
</cp:coreProperties>
</file>